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4" r:id="rId2"/>
  </p:sldIdLst>
  <p:sldSz cx="7772400" cy="10058400"/>
  <p:notesSz cx="7102475" cy="93884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59" d="100"/>
          <a:sy n="59" d="100"/>
        </p:scale>
        <p:origin x="2429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1646133"/>
            <a:ext cx="6606540" cy="3501813"/>
          </a:xfrm>
        </p:spPr>
        <p:txBody>
          <a:bodyPr anchor="b"/>
          <a:lstStyle>
            <a:lvl1pPr algn="ctr">
              <a:defRPr sz="51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550" y="5282989"/>
            <a:ext cx="5829300" cy="2428451"/>
          </a:xfrm>
        </p:spPr>
        <p:txBody>
          <a:bodyPr/>
          <a:lstStyle>
            <a:lvl1pPr marL="0" indent="0" algn="ctr">
              <a:buNone/>
              <a:defRPr sz="2040"/>
            </a:lvl1pPr>
            <a:lvl2pPr marL="388620" indent="0" algn="ctr">
              <a:buNone/>
              <a:defRPr sz="1700"/>
            </a:lvl2pPr>
            <a:lvl3pPr marL="777240" indent="0" algn="ctr">
              <a:buNone/>
              <a:defRPr sz="1530"/>
            </a:lvl3pPr>
            <a:lvl4pPr marL="1165860" indent="0" algn="ctr">
              <a:buNone/>
              <a:defRPr sz="1360"/>
            </a:lvl4pPr>
            <a:lvl5pPr marL="1554480" indent="0" algn="ctr">
              <a:buNone/>
              <a:defRPr sz="1360"/>
            </a:lvl5pPr>
            <a:lvl6pPr marL="1943100" indent="0" algn="ctr">
              <a:buNone/>
              <a:defRPr sz="1360"/>
            </a:lvl6pPr>
            <a:lvl7pPr marL="2331720" indent="0" algn="ctr">
              <a:buNone/>
              <a:defRPr sz="1360"/>
            </a:lvl7pPr>
            <a:lvl8pPr marL="2720340" indent="0" algn="ctr">
              <a:buNone/>
              <a:defRPr sz="1360"/>
            </a:lvl8pPr>
            <a:lvl9pPr marL="3108960" indent="0" algn="ctr">
              <a:buNone/>
              <a:defRPr sz="136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1A2A1-1C43-44FF-B476-88C4DA20DE2A}" type="datetimeFigureOut">
              <a:rPr lang="en-US" smtClean="0"/>
              <a:t>5/28/2025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D80FF-C12F-408D-95EF-0329158499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72646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1A2A1-1C43-44FF-B476-88C4DA20DE2A}" type="datetimeFigureOut">
              <a:rPr lang="en-US" smtClean="0"/>
              <a:t>5/28/2025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D80FF-C12F-408D-95EF-0329158499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13725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2124" y="535517"/>
            <a:ext cx="1675924" cy="8524029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353" y="535517"/>
            <a:ext cx="4930616" cy="852402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1A2A1-1C43-44FF-B476-88C4DA20DE2A}" type="datetimeFigureOut">
              <a:rPr lang="en-US" smtClean="0"/>
              <a:t>5/28/2025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D80FF-C12F-408D-95EF-0329158499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93731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1A2A1-1C43-44FF-B476-88C4DA20DE2A}" type="datetimeFigureOut">
              <a:rPr lang="en-US" smtClean="0"/>
              <a:t>5/28/2025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D80FF-C12F-408D-95EF-0329158499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59687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05" y="2507618"/>
            <a:ext cx="6703695" cy="4184014"/>
          </a:xfrm>
        </p:spPr>
        <p:txBody>
          <a:bodyPr anchor="b"/>
          <a:lstStyle>
            <a:lvl1pPr>
              <a:defRPr sz="51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05" y="6731215"/>
            <a:ext cx="6703695" cy="2200274"/>
          </a:xfrm>
        </p:spPr>
        <p:txBody>
          <a:bodyPr/>
          <a:lstStyle>
            <a:lvl1pPr marL="0" indent="0">
              <a:buNone/>
              <a:defRPr sz="2040">
                <a:solidFill>
                  <a:schemeClr val="tx1"/>
                </a:solidFill>
              </a:defRPr>
            </a:lvl1pPr>
            <a:lvl2pPr marL="38862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777240" indent="0">
              <a:buNone/>
              <a:defRPr sz="1530">
                <a:solidFill>
                  <a:schemeClr val="tx1">
                    <a:tint val="75000"/>
                  </a:schemeClr>
                </a:solidFill>
              </a:defRPr>
            </a:lvl3pPr>
            <a:lvl4pPr marL="11658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4pPr>
            <a:lvl5pPr marL="155448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5pPr>
            <a:lvl6pPr marL="194310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6pPr>
            <a:lvl7pPr marL="233172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7pPr>
            <a:lvl8pPr marL="272034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8pPr>
            <a:lvl9pPr marL="31089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1A2A1-1C43-44FF-B476-88C4DA20DE2A}" type="datetimeFigureOut">
              <a:rPr lang="en-US" smtClean="0"/>
              <a:t>5/28/2025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D80FF-C12F-408D-95EF-0329158499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4058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353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4778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1A2A1-1C43-44FF-B476-88C4DA20DE2A}" type="datetimeFigureOut">
              <a:rPr lang="en-US" smtClean="0"/>
              <a:t>5/28/2025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D80FF-C12F-408D-95EF-0329158499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44109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535519"/>
            <a:ext cx="6703695" cy="194415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366" y="2465706"/>
            <a:ext cx="3288089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366" y="3674110"/>
            <a:ext cx="3288089" cy="54040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4778" y="2465706"/>
            <a:ext cx="3304282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4778" y="3674110"/>
            <a:ext cx="3304282" cy="54040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1A2A1-1C43-44FF-B476-88C4DA20DE2A}" type="datetimeFigureOut">
              <a:rPr lang="en-US" smtClean="0"/>
              <a:t>5/28/2025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D80FF-C12F-408D-95EF-0329158499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02676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1A2A1-1C43-44FF-B476-88C4DA20DE2A}" type="datetimeFigureOut">
              <a:rPr lang="en-US" smtClean="0"/>
              <a:t>5/28/2025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D80FF-C12F-408D-95EF-0329158499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86826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1A2A1-1C43-44FF-B476-88C4DA20DE2A}" type="datetimeFigureOut">
              <a:rPr lang="en-US" smtClean="0"/>
              <a:t>5/28/2025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D80FF-C12F-408D-95EF-0329158499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92311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4282" y="1448226"/>
            <a:ext cx="3934778" cy="7147983"/>
          </a:xfrm>
        </p:spPr>
        <p:txBody>
          <a:bodyPr/>
          <a:lstStyle>
            <a:lvl1pPr>
              <a:defRPr sz="2720"/>
            </a:lvl1pPr>
            <a:lvl2pPr>
              <a:defRPr sz="2380"/>
            </a:lvl2pPr>
            <a:lvl3pPr>
              <a:defRPr sz="204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1A2A1-1C43-44FF-B476-88C4DA20DE2A}" type="datetimeFigureOut">
              <a:rPr lang="en-US" smtClean="0"/>
              <a:t>5/28/2025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D80FF-C12F-408D-95EF-0329158499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62631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4282" y="1448226"/>
            <a:ext cx="3934778" cy="7147983"/>
          </a:xfrm>
        </p:spPr>
        <p:txBody>
          <a:bodyPr anchor="t"/>
          <a:lstStyle>
            <a:lvl1pPr marL="0" indent="0">
              <a:buNone/>
              <a:defRPr sz="2720"/>
            </a:lvl1pPr>
            <a:lvl2pPr marL="388620" indent="0">
              <a:buNone/>
              <a:defRPr sz="2380"/>
            </a:lvl2pPr>
            <a:lvl3pPr marL="777240" indent="0">
              <a:buNone/>
              <a:defRPr sz="2040"/>
            </a:lvl3pPr>
            <a:lvl4pPr marL="1165860" indent="0">
              <a:buNone/>
              <a:defRPr sz="1700"/>
            </a:lvl4pPr>
            <a:lvl5pPr marL="1554480" indent="0">
              <a:buNone/>
              <a:defRPr sz="1700"/>
            </a:lvl5pPr>
            <a:lvl6pPr marL="1943100" indent="0">
              <a:buNone/>
              <a:defRPr sz="1700"/>
            </a:lvl6pPr>
            <a:lvl7pPr marL="2331720" indent="0">
              <a:buNone/>
              <a:defRPr sz="1700"/>
            </a:lvl7pPr>
            <a:lvl8pPr marL="2720340" indent="0">
              <a:buNone/>
              <a:defRPr sz="1700"/>
            </a:lvl8pPr>
            <a:lvl9pPr marL="3108960" indent="0">
              <a:buNone/>
              <a:defRPr sz="17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1A2A1-1C43-44FF-B476-88C4DA20DE2A}" type="datetimeFigureOut">
              <a:rPr lang="en-US" smtClean="0"/>
              <a:t>5/28/2025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D80FF-C12F-408D-95EF-0329158499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23610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353" y="535519"/>
            <a:ext cx="6703695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353" y="2677584"/>
            <a:ext cx="6703695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61A2A1-1C43-44FF-B476-88C4DA20DE2A}" type="datetimeFigureOut">
              <a:rPr lang="en-US" smtClean="0"/>
              <a:t>5/28/2025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3D80FF-C12F-408D-95EF-0329158499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87499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77240" rtl="0" eaLnBrk="1" latinLnBrk="0" hangingPunct="1">
        <a:lnSpc>
          <a:spcPct val="90000"/>
        </a:lnSpc>
        <a:spcBef>
          <a:spcPct val="0"/>
        </a:spcBef>
        <a:buNone/>
        <a:defRPr sz="37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10" indent="-194310" algn="l" defTabSz="77724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2380" kern="1200">
          <a:solidFill>
            <a:schemeClr val="tx1"/>
          </a:solidFill>
          <a:latin typeface="+mn-lt"/>
          <a:ea typeface="+mn-ea"/>
          <a:cs typeface="+mn-cs"/>
        </a:defRPr>
      </a:lvl1pPr>
      <a:lvl2pPr marL="5829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1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74879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 screenshot of a computer&#10;&#10;Description automatically generated">
            <a:extLst>
              <a:ext uri="{FF2B5EF4-FFF2-40B4-BE49-F238E27FC236}">
                <a16:creationId xmlns:a16="http://schemas.microsoft.com/office/drawing/2014/main" id="{8B7FFE03-367D-E7C5-5868-697C162845E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9597" y="133529"/>
            <a:ext cx="7379814" cy="980749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B38C12C7-0653-98D7-B837-7A124F207F0E}"/>
              </a:ext>
            </a:extLst>
          </p:cNvPr>
          <p:cNvSpPr txBox="1"/>
          <p:nvPr/>
        </p:nvSpPr>
        <p:spPr>
          <a:xfrm>
            <a:off x="663768" y="5175879"/>
            <a:ext cx="2590206" cy="1477328"/>
          </a:xfrm>
          <a:prstGeom prst="rect">
            <a:avLst/>
          </a:prstGeom>
          <a:noFill/>
          <a:ln w="28575"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/>
              <a:t>Hello! Welcome to Kindergarten! I am super excited for this year, and can’t wait to meet all of you!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8716F8B-0E2B-248A-B495-0B829FECE067}"/>
              </a:ext>
            </a:extLst>
          </p:cNvPr>
          <p:cNvSpPr txBox="1"/>
          <p:nvPr/>
        </p:nvSpPr>
        <p:spPr>
          <a:xfrm>
            <a:off x="149419" y="7351765"/>
            <a:ext cx="3618905" cy="1477328"/>
          </a:xfrm>
          <a:prstGeom prst="rect">
            <a:avLst/>
          </a:prstGeom>
          <a:noFill/>
          <a:ln w="28575"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>
                <a:cs typeface="Calibri"/>
              </a:rPr>
              <a:t>This is my Fourth year teaching, and my first year teaching kindergarten. I have my masters degree in early childhood education from Augusta University!</a:t>
            </a:r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BD6A92C-EF71-B33C-B52D-3C4FFA8060FC}"/>
              </a:ext>
            </a:extLst>
          </p:cNvPr>
          <p:cNvSpPr txBox="1"/>
          <p:nvPr/>
        </p:nvSpPr>
        <p:spPr>
          <a:xfrm>
            <a:off x="5136892" y="5410042"/>
            <a:ext cx="2199770" cy="1569660"/>
          </a:xfrm>
          <a:prstGeom prst="rect">
            <a:avLst/>
          </a:prstGeom>
          <a:noFill/>
          <a:ln w="28575"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200" dirty="0">
                <a:cs typeface="Calibri"/>
              </a:rPr>
              <a:t>Color(s): Yellow</a:t>
            </a:r>
          </a:p>
          <a:p>
            <a:r>
              <a:rPr lang="en-US" sz="1200" dirty="0">
                <a:cs typeface="Calibri"/>
              </a:rPr>
              <a:t>Animal(s): Guinea Pigs</a:t>
            </a:r>
          </a:p>
          <a:p>
            <a:r>
              <a:rPr lang="en-US" sz="1200" dirty="0">
                <a:cs typeface="Calibri"/>
              </a:rPr>
              <a:t>Hobby: Baking and reading</a:t>
            </a:r>
          </a:p>
          <a:p>
            <a:r>
              <a:rPr lang="en-US" sz="1200" dirty="0">
                <a:cs typeface="Calibri"/>
              </a:rPr>
              <a:t>Sport: softball</a:t>
            </a:r>
          </a:p>
          <a:p>
            <a:r>
              <a:rPr lang="en-US" sz="1200" dirty="0">
                <a:cs typeface="Calibri"/>
              </a:rPr>
              <a:t>Book: The Penelope Rex series</a:t>
            </a:r>
          </a:p>
          <a:p>
            <a:r>
              <a:rPr lang="en-US" sz="1200" dirty="0">
                <a:cs typeface="Calibri"/>
              </a:rPr>
              <a:t>Movie: The Little Mermaid</a:t>
            </a:r>
          </a:p>
          <a:p>
            <a:r>
              <a:rPr lang="en-US" sz="1200" dirty="0">
                <a:cs typeface="Calibri"/>
              </a:rPr>
              <a:t>Food: Pickles</a:t>
            </a:r>
          </a:p>
          <a:p>
            <a:r>
              <a:rPr lang="en-US" sz="1200" dirty="0">
                <a:cs typeface="Calibri"/>
              </a:rPr>
              <a:t>Drink: Cherry Coca Cola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D238A36-9DDA-7FAB-49BC-05C8AB7BBD1E}"/>
              </a:ext>
            </a:extLst>
          </p:cNvPr>
          <p:cNvSpPr txBox="1"/>
          <p:nvPr/>
        </p:nvSpPr>
        <p:spPr>
          <a:xfrm>
            <a:off x="4964492" y="3141236"/>
            <a:ext cx="2807908" cy="1200329"/>
          </a:xfrm>
          <a:prstGeom prst="rect">
            <a:avLst/>
          </a:prstGeom>
          <a:noFill/>
          <a:ln w="28575"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>
                <a:cs typeface="Calibri"/>
              </a:rPr>
              <a:t>I believe that education should be equitable. Every student should have the same opportunity to learn.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BAF6771-3372-9493-1ADD-67FFF731DB10}"/>
              </a:ext>
            </a:extLst>
          </p:cNvPr>
          <p:cNvSpPr txBox="1"/>
          <p:nvPr/>
        </p:nvSpPr>
        <p:spPr>
          <a:xfrm>
            <a:off x="1089534" y="2193039"/>
            <a:ext cx="1716107" cy="923330"/>
          </a:xfrm>
          <a:prstGeom prst="rect">
            <a:avLst/>
          </a:prstGeom>
          <a:noFill/>
          <a:ln w="28575"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 dirty="0">
              <a:cs typeface="Calibri"/>
            </a:endParaRPr>
          </a:p>
          <a:p>
            <a:endParaRPr lang="en-US" dirty="0">
              <a:cs typeface="Calibri"/>
            </a:endParaRPr>
          </a:p>
          <a:p>
            <a:endParaRPr lang="en-US" dirty="0">
              <a:cs typeface="Calibri"/>
            </a:endParaRPr>
          </a:p>
        </p:txBody>
      </p:sp>
      <p:pic>
        <p:nvPicPr>
          <p:cNvPr id="13" name="Picture 12" descr="A red and white coat of arms&#10;&#10;Description automatically generated">
            <a:extLst>
              <a:ext uri="{FF2B5EF4-FFF2-40B4-BE49-F238E27FC236}">
                <a16:creationId xmlns:a16="http://schemas.microsoft.com/office/drawing/2014/main" id="{8E3D2C23-6703-729A-F803-FED7C671E17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91936" y="7972726"/>
            <a:ext cx="1235590" cy="118086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5A0BC784-30E9-37F8-60CA-860D8F8D7D9C}"/>
              </a:ext>
            </a:extLst>
          </p:cNvPr>
          <p:cNvSpPr txBox="1"/>
          <p:nvPr/>
        </p:nvSpPr>
        <p:spPr>
          <a:xfrm>
            <a:off x="2104122" y="9597314"/>
            <a:ext cx="3618905" cy="369332"/>
          </a:xfrm>
          <a:prstGeom prst="rect">
            <a:avLst/>
          </a:prstGeom>
          <a:noFill/>
          <a:ln w="28575"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dirty="0">
                <a:cs typeface="Calibri"/>
              </a:rPr>
              <a:t>Valench@boe.Richmond.k12.ga.us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C93BF1B-914A-E881-0479-3F9044C86A95}"/>
              </a:ext>
            </a:extLst>
          </p:cNvPr>
          <p:cNvSpPr txBox="1"/>
          <p:nvPr/>
        </p:nvSpPr>
        <p:spPr>
          <a:xfrm>
            <a:off x="1958872" y="1466723"/>
            <a:ext cx="3899462" cy="461665"/>
          </a:xfrm>
          <a:prstGeom prst="rect">
            <a:avLst/>
          </a:prstGeom>
          <a:noFill/>
          <a:ln w="28575"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400" b="1" dirty="0">
                <a:latin typeface="Lucida Calligraphy"/>
                <a:cs typeface="Calibri"/>
              </a:rPr>
              <a:t>Ms. Valentie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ABED6CA9-95D1-3C64-4EB8-F49EACAEDFA7}"/>
              </a:ext>
            </a:extLst>
          </p:cNvPr>
          <p:cNvSpPr txBox="1"/>
          <p:nvPr/>
        </p:nvSpPr>
        <p:spPr>
          <a:xfrm>
            <a:off x="2830730" y="2060688"/>
            <a:ext cx="2407323" cy="33855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600" i="1" dirty="0">
                <a:latin typeface="Lucida Calligraphy"/>
                <a:cs typeface="Calibri"/>
              </a:rPr>
              <a:t>Teacher</a:t>
            </a:r>
          </a:p>
        </p:txBody>
      </p:sp>
      <p:pic>
        <p:nvPicPr>
          <p:cNvPr id="1026" name="Picture 2" descr="d1fae9e2-0f30-4047-8315-d85f903d546a@namprd12">
            <a:extLst>
              <a:ext uri="{FF2B5EF4-FFF2-40B4-BE49-F238E27FC236}">
                <a16:creationId xmlns:a16="http://schemas.microsoft.com/office/drawing/2014/main" id="{5C57C8DD-54B3-4B14-9B11-A6C8EBCBC1C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4031" y="2193039"/>
            <a:ext cx="2127112" cy="1803755"/>
          </a:xfrm>
          <a:prstGeom prst="flowChartConnector">
            <a:avLst/>
          </a:prstGeom>
          <a:noFill/>
          <a:ln>
            <a:noFill/>
          </a:ln>
          <a:effectLst>
            <a:softEdge rad="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914299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29</TotalTime>
  <Words>121</Words>
  <Application>Microsoft Office PowerPoint</Application>
  <PresentationFormat>Custom</PresentationFormat>
  <Paragraphs>15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Lucida Calligraphy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Sydney Thompson</dc:creator>
  <cp:lastModifiedBy>Valentie, Charlotte</cp:lastModifiedBy>
  <cp:revision>300</cp:revision>
  <dcterms:created xsi:type="dcterms:W3CDTF">2017-08-10T02:40:35Z</dcterms:created>
  <dcterms:modified xsi:type="dcterms:W3CDTF">2025-05-28T12:48:16Z</dcterms:modified>
</cp:coreProperties>
</file>